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9653a2cf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9653a2cf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9653a2cf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99653a2cf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9653a2cf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9653a2cf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99653a2cf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99653a2cf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9653a2cf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9653a2cf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99653a2cf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99653a2cf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9653a2cf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9653a2cf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9653a2c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9653a2c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9653a2cf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9653a2cf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9653a2cf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9653a2cf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9653a2cf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99653a2cf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99653a2cf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99653a2cf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99653a2cf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99653a2cf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45325" y="1356400"/>
            <a:ext cx="85206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Questionnaire aux membres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1700" y="2666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RPLBLD 2018-2019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Concours de photo. Number of responses: 35 responses."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01926" cy="223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Rallye autour du Lac. Number of responses: 35 responses."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61075"/>
            <a:ext cx="4390601" cy="2277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Feu d'artifice (Activité payante $$). Number of responses: 35 responses."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6726" y="152400"/>
            <a:ext cx="4384874" cy="2274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Brunch Familial (Activité payante $$). Number of responses: 35 responses."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5401" y="2579454"/>
            <a:ext cx="4296199" cy="222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Dégustation de produits locaux (micro-brasserie, cerf rouge ou autres) (activité payante $$). Number of responses: 35 responses."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26650" cy="235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Activités hivernales (anneau de glace, randonnée de raquettes ou autres). Number of responses: 35 responses."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375" y="211775"/>
            <a:ext cx="4493155" cy="2330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Seriez-vous intéressé par une journée défi-Sportif. Number of responses: 35 responses."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95000"/>
            <a:ext cx="4426217" cy="22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Êtes-vous intéressé par des cliniques ou conférences sportives. Number of responses: 35 responses." id="148" name="Google Shape;1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017" y="2695000"/>
            <a:ext cx="4260583" cy="221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Le RPLBLD devrait-il avoir :. Number of responses: ."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1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Voudriez-vous impliquer?. Number of responses: 35 responses."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3386400" y="1751763"/>
            <a:ext cx="957000" cy="880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1155CC"/>
                </a:solidFill>
              </a:rPr>
              <a:t>5</a:t>
            </a:r>
            <a:endParaRPr b="1" sz="3600"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2517900" y="1811975"/>
            <a:ext cx="4108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Merci!</a:t>
            </a:r>
            <a:endParaRPr b="1" sz="720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Présentation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Désir</a:t>
            </a:r>
            <a:r>
              <a:rPr lang="en-GB" sz="1800"/>
              <a:t> connaître l’opinion des membres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Besoin d’orienter les actions du CA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Questionnés sur: environnement - social et sportif - politique et représentation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Février à avril 2019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35 répondants (environ 60%)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00" y="1550875"/>
            <a:ext cx="8839200" cy="17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230400" y="1449450"/>
            <a:ext cx="295800" cy="1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Mise en place d'un site web. Number of responses: 35 responses."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Production d'une carte d'accueil. Number of responses: 35 responses."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Réalisation de tests de la qualité de l'eau du lac. Number of responses: 35 responses."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Participation au projet de la bande riveraine de la mine Niobec. Number of responses: 35 responses."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nformation sur les algues, plantes nuisibles et santé des arbres. Number of responses: 35 responses."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Quel est votre intérêt à participer à l'AGA. Number of responses: 35 responses."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3063675" y="2276450"/>
            <a:ext cx="957000" cy="880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1155CC"/>
                </a:solidFill>
              </a:rPr>
              <a:t>20</a:t>
            </a:r>
            <a:endParaRPr b="1" sz="3600">
              <a:solidFill>
                <a:srgbClr val="1155CC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2398075" y="767575"/>
            <a:ext cx="957000" cy="910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0000"/>
                </a:solidFill>
              </a:rPr>
              <a:t>15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descr="Forms response chart. Question title: Pour quelle(s) raison choisissez-vous de ne pas assister à l'AGA?. Number of responses: 12 responses."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625" y="2423300"/>
            <a:ext cx="4546049" cy="23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